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3"/>
  </p:notesMasterIdLst>
  <p:sldIdLst>
    <p:sldId id="256" r:id="rId2"/>
  </p:sldIdLst>
  <p:sldSz cx="12192000" cy="6858000"/>
  <p:notesSz cx="6858000" cy="9144000"/>
  <p:defaultTextStyle>
    <a:defPPr>
      <a:defRPr lang="pl-P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Styl pośredni 2 — Ak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4995" autoAdjust="0"/>
    <p:restoredTop sz="94660"/>
  </p:normalViewPr>
  <p:slideViewPr>
    <p:cSldViewPr snapToGrid="0">
      <p:cViewPr varScale="1">
        <p:scale>
          <a:sx n="63" d="100"/>
          <a:sy n="63" d="100"/>
        </p:scale>
        <p:origin x="732" y="6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ymbol zastępczy nagłówka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pl-PL"/>
          </a:p>
        </p:txBody>
      </p:sp>
      <p:sp>
        <p:nvSpPr>
          <p:cNvPr id="3" name="Symbol zastępczy daty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773A27FF-BFEC-4645-9981-B0FB4FE8815E}" type="datetimeFigureOut">
              <a:rPr lang="pl-PL" smtClean="0"/>
              <a:t>02.05.2025</a:t>
            </a:fld>
            <a:endParaRPr lang="pl-PL"/>
          </a:p>
        </p:txBody>
      </p:sp>
      <p:sp>
        <p:nvSpPr>
          <p:cNvPr id="4" name="Symbol zastępczy obrazu slajdu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pl-PL"/>
          </a:p>
        </p:txBody>
      </p:sp>
      <p:sp>
        <p:nvSpPr>
          <p:cNvPr id="5" name="Symbol zastępczy notatek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pl-PL"/>
              <a:t>Kliknij, aby edytować style wzorca tekstu</a:t>
            </a:r>
          </a:p>
          <a:p>
            <a:pPr lvl="1"/>
            <a:r>
              <a:rPr lang="pl-PL"/>
              <a:t>Drugi poziom</a:t>
            </a:r>
          </a:p>
          <a:p>
            <a:pPr lvl="2"/>
            <a:r>
              <a:rPr lang="pl-PL"/>
              <a:t>Trzeci poziom</a:t>
            </a:r>
          </a:p>
          <a:p>
            <a:pPr lvl="3"/>
            <a:r>
              <a:rPr lang="pl-PL"/>
              <a:t>Czwarty poziom</a:t>
            </a:r>
          </a:p>
          <a:p>
            <a:pPr lvl="4"/>
            <a:r>
              <a:rPr lang="pl-PL"/>
              <a:t>Piąty poziom</a:t>
            </a:r>
          </a:p>
        </p:txBody>
      </p:sp>
      <p:sp>
        <p:nvSpPr>
          <p:cNvPr id="6" name="Symbol zastępczy stopki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pl-PL"/>
          </a:p>
        </p:txBody>
      </p:sp>
      <p:sp>
        <p:nvSpPr>
          <p:cNvPr id="7" name="Symbol zastępczy numeru slajdu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B3161C14-DF54-47A8-BE1E-B350D432B760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2017611398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Slajd tytułow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>
            <a:extLst>
              <a:ext uri="{FF2B5EF4-FFF2-40B4-BE49-F238E27FC236}">
                <a16:creationId xmlns:a16="http://schemas.microsoft.com/office/drawing/2014/main" id="{EEF67861-E674-4F6A-98A9-F09EE5D7E4C4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pl-PL"/>
              <a:t>Kliknij, aby edytować styl</a:t>
            </a:r>
          </a:p>
        </p:txBody>
      </p:sp>
      <p:sp>
        <p:nvSpPr>
          <p:cNvPr id="3" name="Podtytuł 2">
            <a:extLst>
              <a:ext uri="{FF2B5EF4-FFF2-40B4-BE49-F238E27FC236}">
                <a16:creationId xmlns:a16="http://schemas.microsoft.com/office/drawing/2014/main" id="{83A2683F-6DA8-4E46-B096-050FB8219349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pl-PL"/>
              <a:t>Kliknij, aby edytować styl wzorca podtytułu</a:t>
            </a:r>
          </a:p>
        </p:txBody>
      </p:sp>
      <p:sp>
        <p:nvSpPr>
          <p:cNvPr id="4" name="Symbol zastępczy daty 3">
            <a:extLst>
              <a:ext uri="{FF2B5EF4-FFF2-40B4-BE49-F238E27FC236}">
                <a16:creationId xmlns:a16="http://schemas.microsoft.com/office/drawing/2014/main" id="{0B7E647E-A75B-4469-B1B2-E7DEA379138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5" name="Symbol zastępczy stopki 4">
            <a:extLst>
              <a:ext uri="{FF2B5EF4-FFF2-40B4-BE49-F238E27FC236}">
                <a16:creationId xmlns:a16="http://schemas.microsoft.com/office/drawing/2014/main" id="{9F01F4D7-D9CD-4570-9E6C-02EFFD8D873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pl-PL"/>
              <a:t>https://www.inhort.pl/wp-content/uploads/2024/07/11.3_Raport_stan_pszczelarstwa_2023.pdf, data dostępu: 29.10.2024</a:t>
            </a:r>
          </a:p>
        </p:txBody>
      </p:sp>
      <p:sp>
        <p:nvSpPr>
          <p:cNvPr id="6" name="Symbol zastępczy numeru slajdu 5">
            <a:extLst>
              <a:ext uri="{FF2B5EF4-FFF2-40B4-BE49-F238E27FC236}">
                <a16:creationId xmlns:a16="http://schemas.microsoft.com/office/drawing/2014/main" id="{A086B781-4DC9-49C4-A35D-D0AEF91844E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83B9E80-89D7-44C4-A4D9-28AB729E2CEF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2082821707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ytuł i tekst pionow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>
            <a:extLst>
              <a:ext uri="{FF2B5EF4-FFF2-40B4-BE49-F238E27FC236}">
                <a16:creationId xmlns:a16="http://schemas.microsoft.com/office/drawing/2014/main" id="{90152BAC-8C94-48E8-9F43-1975C18D9A6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l-PL"/>
              <a:t>Kliknij, aby edytować styl</a:t>
            </a:r>
          </a:p>
        </p:txBody>
      </p:sp>
      <p:sp>
        <p:nvSpPr>
          <p:cNvPr id="3" name="Symbol zastępczy tytułu pionowego 2">
            <a:extLst>
              <a:ext uri="{FF2B5EF4-FFF2-40B4-BE49-F238E27FC236}">
                <a16:creationId xmlns:a16="http://schemas.microsoft.com/office/drawing/2014/main" id="{F90FA299-60E3-4650-94C7-464F1DA8472B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pl-PL"/>
              <a:t>Kliknij, aby edytować style wzorca tekstu</a:t>
            </a:r>
          </a:p>
          <a:p>
            <a:pPr lvl="1"/>
            <a:r>
              <a:rPr lang="pl-PL"/>
              <a:t>Drugi poziom</a:t>
            </a:r>
          </a:p>
          <a:p>
            <a:pPr lvl="2"/>
            <a:r>
              <a:rPr lang="pl-PL"/>
              <a:t>Trzeci poziom</a:t>
            </a:r>
          </a:p>
          <a:p>
            <a:pPr lvl="3"/>
            <a:r>
              <a:rPr lang="pl-PL"/>
              <a:t>Czwarty poziom</a:t>
            </a:r>
          </a:p>
          <a:p>
            <a:pPr lvl="4"/>
            <a:r>
              <a:rPr lang="pl-PL"/>
              <a:t>Piąty poziom</a:t>
            </a:r>
          </a:p>
        </p:txBody>
      </p:sp>
      <p:sp>
        <p:nvSpPr>
          <p:cNvPr id="4" name="Symbol zastępczy daty 3">
            <a:extLst>
              <a:ext uri="{FF2B5EF4-FFF2-40B4-BE49-F238E27FC236}">
                <a16:creationId xmlns:a16="http://schemas.microsoft.com/office/drawing/2014/main" id="{3DB66379-77A0-41D5-9007-4A2964D3A56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5" name="Symbol zastępczy stopki 4">
            <a:extLst>
              <a:ext uri="{FF2B5EF4-FFF2-40B4-BE49-F238E27FC236}">
                <a16:creationId xmlns:a16="http://schemas.microsoft.com/office/drawing/2014/main" id="{4F773C59-3E06-484B-9661-13FB920B5F1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pl-PL"/>
              <a:t>https://www.inhort.pl/wp-content/uploads/2024/07/11.3_Raport_stan_pszczelarstwa_2023.pdf, data dostępu: 29.10.2024</a:t>
            </a:r>
          </a:p>
        </p:txBody>
      </p:sp>
      <p:sp>
        <p:nvSpPr>
          <p:cNvPr id="6" name="Symbol zastępczy numeru slajdu 5">
            <a:extLst>
              <a:ext uri="{FF2B5EF4-FFF2-40B4-BE49-F238E27FC236}">
                <a16:creationId xmlns:a16="http://schemas.microsoft.com/office/drawing/2014/main" id="{C32DB254-67FF-47C8-9754-1C0CD1F1480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83B9E80-89D7-44C4-A4D9-28AB729E2CEF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3534973377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ytuł pionowy i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pionowy 1">
            <a:extLst>
              <a:ext uri="{FF2B5EF4-FFF2-40B4-BE49-F238E27FC236}">
                <a16:creationId xmlns:a16="http://schemas.microsoft.com/office/drawing/2014/main" id="{989E860E-1F8F-4A48-8C1B-249C2D217898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pl-PL"/>
              <a:t>Kliknij, aby edytować styl</a:t>
            </a:r>
          </a:p>
        </p:txBody>
      </p:sp>
      <p:sp>
        <p:nvSpPr>
          <p:cNvPr id="3" name="Symbol zastępczy tytułu pionowego 2">
            <a:extLst>
              <a:ext uri="{FF2B5EF4-FFF2-40B4-BE49-F238E27FC236}">
                <a16:creationId xmlns:a16="http://schemas.microsoft.com/office/drawing/2014/main" id="{058BEEC6-1297-4AE2-8FC4-2B48B45360D3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pl-PL"/>
              <a:t>Kliknij, aby edytować style wzorca tekstu</a:t>
            </a:r>
          </a:p>
          <a:p>
            <a:pPr lvl="1"/>
            <a:r>
              <a:rPr lang="pl-PL"/>
              <a:t>Drugi poziom</a:t>
            </a:r>
          </a:p>
          <a:p>
            <a:pPr lvl="2"/>
            <a:r>
              <a:rPr lang="pl-PL"/>
              <a:t>Trzeci poziom</a:t>
            </a:r>
          </a:p>
          <a:p>
            <a:pPr lvl="3"/>
            <a:r>
              <a:rPr lang="pl-PL"/>
              <a:t>Czwarty poziom</a:t>
            </a:r>
          </a:p>
          <a:p>
            <a:pPr lvl="4"/>
            <a:r>
              <a:rPr lang="pl-PL"/>
              <a:t>Piąty poziom</a:t>
            </a:r>
          </a:p>
        </p:txBody>
      </p:sp>
      <p:sp>
        <p:nvSpPr>
          <p:cNvPr id="4" name="Symbol zastępczy daty 3">
            <a:extLst>
              <a:ext uri="{FF2B5EF4-FFF2-40B4-BE49-F238E27FC236}">
                <a16:creationId xmlns:a16="http://schemas.microsoft.com/office/drawing/2014/main" id="{DC3382A0-7736-4D3B-AC06-9691DDE14C1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5" name="Symbol zastępczy stopki 4">
            <a:extLst>
              <a:ext uri="{FF2B5EF4-FFF2-40B4-BE49-F238E27FC236}">
                <a16:creationId xmlns:a16="http://schemas.microsoft.com/office/drawing/2014/main" id="{7494A1F6-D79C-4536-9AF3-3DDB335534B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pl-PL"/>
              <a:t>https://www.inhort.pl/wp-content/uploads/2024/07/11.3_Raport_stan_pszczelarstwa_2023.pdf, data dostępu: 29.10.2024</a:t>
            </a:r>
          </a:p>
        </p:txBody>
      </p:sp>
      <p:sp>
        <p:nvSpPr>
          <p:cNvPr id="6" name="Symbol zastępczy numeru slajdu 5">
            <a:extLst>
              <a:ext uri="{FF2B5EF4-FFF2-40B4-BE49-F238E27FC236}">
                <a16:creationId xmlns:a16="http://schemas.microsoft.com/office/drawing/2014/main" id="{073F6D4C-647F-42B9-AFD9-FFCAC074490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83B9E80-89D7-44C4-A4D9-28AB729E2CEF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365177125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ytuł i zawartoś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>
            <a:extLst>
              <a:ext uri="{FF2B5EF4-FFF2-40B4-BE49-F238E27FC236}">
                <a16:creationId xmlns:a16="http://schemas.microsoft.com/office/drawing/2014/main" id="{5BF16F3C-E3C6-428F-A758-8B7B53918E2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533524" y="365125"/>
            <a:ext cx="9820275" cy="1325563"/>
          </a:xfrm>
        </p:spPr>
        <p:txBody>
          <a:bodyPr/>
          <a:lstStyle/>
          <a:p>
            <a:r>
              <a:rPr lang="pl-PL" dirty="0"/>
              <a:t>Kliknij, aby edytować styl</a:t>
            </a:r>
          </a:p>
        </p:txBody>
      </p:sp>
      <p:sp>
        <p:nvSpPr>
          <p:cNvPr id="3" name="Symbol zastępczy zawartości 2">
            <a:extLst>
              <a:ext uri="{FF2B5EF4-FFF2-40B4-BE49-F238E27FC236}">
                <a16:creationId xmlns:a16="http://schemas.microsoft.com/office/drawing/2014/main" id="{D13CD104-EDA8-4910-B37B-8F7FF515E481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533524" y="1825625"/>
            <a:ext cx="9820276" cy="4351338"/>
          </a:xfrm>
        </p:spPr>
        <p:txBody>
          <a:bodyPr/>
          <a:lstStyle/>
          <a:p>
            <a:pPr lvl="0"/>
            <a:r>
              <a:rPr lang="pl-PL"/>
              <a:t>Kliknij, aby edytować style wzorca tekstu</a:t>
            </a:r>
          </a:p>
          <a:p>
            <a:pPr lvl="1"/>
            <a:r>
              <a:rPr lang="pl-PL"/>
              <a:t>Drugi poziom</a:t>
            </a:r>
          </a:p>
          <a:p>
            <a:pPr lvl="2"/>
            <a:r>
              <a:rPr lang="pl-PL"/>
              <a:t>Trzeci poziom</a:t>
            </a:r>
          </a:p>
          <a:p>
            <a:pPr lvl="3"/>
            <a:r>
              <a:rPr lang="pl-PL"/>
              <a:t>Czwarty poziom</a:t>
            </a:r>
          </a:p>
          <a:p>
            <a:pPr lvl="4"/>
            <a:r>
              <a:rPr lang="pl-PL"/>
              <a:t>Piąty poziom</a:t>
            </a:r>
          </a:p>
        </p:txBody>
      </p:sp>
      <p:sp>
        <p:nvSpPr>
          <p:cNvPr id="5" name="Symbol zastępczy stopki 4">
            <a:extLst>
              <a:ext uri="{FF2B5EF4-FFF2-40B4-BE49-F238E27FC236}">
                <a16:creationId xmlns:a16="http://schemas.microsoft.com/office/drawing/2014/main" id="{A79A2F96-AC6F-4DE0-B939-923DB11B54B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>
          <a:xfrm>
            <a:off x="838199" y="6356350"/>
            <a:ext cx="9744075" cy="365125"/>
          </a:xfrm>
        </p:spPr>
        <p:txBody>
          <a:bodyPr/>
          <a:lstStyle/>
          <a:p>
            <a:r>
              <a:rPr lang="pl-PL"/>
              <a:t>https://www.inhort.pl/wp-content/uploads/2024/07/11.3_Raport_stan_pszczelarstwa_2023.pdf, data dostępu: 29.10.2024</a:t>
            </a:r>
            <a:endParaRPr lang="pl-PL" dirty="0"/>
          </a:p>
        </p:txBody>
      </p:sp>
      <p:sp>
        <p:nvSpPr>
          <p:cNvPr id="6" name="Symbol zastępczy numeru slajdu 5">
            <a:extLst>
              <a:ext uri="{FF2B5EF4-FFF2-40B4-BE49-F238E27FC236}">
                <a16:creationId xmlns:a16="http://schemas.microsoft.com/office/drawing/2014/main" id="{36100ED9-E6FD-4F63-B12C-DEABA801FD1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>
          <a:xfrm>
            <a:off x="10668000" y="6356350"/>
            <a:ext cx="685800" cy="365125"/>
          </a:xfrm>
        </p:spPr>
        <p:txBody>
          <a:bodyPr/>
          <a:lstStyle/>
          <a:p>
            <a:fld id="{E83B9E80-89D7-44C4-A4D9-28AB729E2CEF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284327472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Nagłówek sekcji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>
            <a:extLst>
              <a:ext uri="{FF2B5EF4-FFF2-40B4-BE49-F238E27FC236}">
                <a16:creationId xmlns:a16="http://schemas.microsoft.com/office/drawing/2014/main" id="{B69AC385-AB58-4936-B2AE-32D05BDB558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pl-PL"/>
              <a:t>Kliknij, aby edytować styl</a:t>
            </a:r>
          </a:p>
        </p:txBody>
      </p:sp>
      <p:sp>
        <p:nvSpPr>
          <p:cNvPr id="3" name="Symbol zastępczy tekstu 2">
            <a:extLst>
              <a:ext uri="{FF2B5EF4-FFF2-40B4-BE49-F238E27FC236}">
                <a16:creationId xmlns:a16="http://schemas.microsoft.com/office/drawing/2014/main" id="{2E6BD467-B2D8-41AB-8858-6B65C7120E1A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pl-PL"/>
              <a:t>Kliknij, aby edytować style wzorca tekstu</a:t>
            </a:r>
          </a:p>
        </p:txBody>
      </p:sp>
      <p:sp>
        <p:nvSpPr>
          <p:cNvPr id="4" name="Symbol zastępczy daty 3">
            <a:extLst>
              <a:ext uri="{FF2B5EF4-FFF2-40B4-BE49-F238E27FC236}">
                <a16:creationId xmlns:a16="http://schemas.microsoft.com/office/drawing/2014/main" id="{4BFE8813-9979-4225-99E5-EA62867E922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5" name="Symbol zastępczy stopki 4">
            <a:extLst>
              <a:ext uri="{FF2B5EF4-FFF2-40B4-BE49-F238E27FC236}">
                <a16:creationId xmlns:a16="http://schemas.microsoft.com/office/drawing/2014/main" id="{BE5649BC-DA25-494D-9B1A-FED17B388FE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pl-PL"/>
              <a:t>https://www.inhort.pl/wp-content/uploads/2024/07/11.3_Raport_stan_pszczelarstwa_2023.pdf, data dostępu: 29.10.2024</a:t>
            </a:r>
          </a:p>
        </p:txBody>
      </p:sp>
      <p:sp>
        <p:nvSpPr>
          <p:cNvPr id="6" name="Symbol zastępczy numeru slajdu 5">
            <a:extLst>
              <a:ext uri="{FF2B5EF4-FFF2-40B4-BE49-F238E27FC236}">
                <a16:creationId xmlns:a16="http://schemas.microsoft.com/office/drawing/2014/main" id="{3B523B79-DAB9-44A7-8A26-8B7D75A6B2B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83B9E80-89D7-44C4-A4D9-28AB729E2CEF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711761063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wa elementy zawartości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>
            <a:extLst>
              <a:ext uri="{FF2B5EF4-FFF2-40B4-BE49-F238E27FC236}">
                <a16:creationId xmlns:a16="http://schemas.microsoft.com/office/drawing/2014/main" id="{0A8146AE-7A88-41EF-9524-6D9386FC1C3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l-PL"/>
              <a:t>Kliknij, aby edytować styl</a:t>
            </a:r>
          </a:p>
        </p:txBody>
      </p:sp>
      <p:sp>
        <p:nvSpPr>
          <p:cNvPr id="3" name="Symbol zastępczy zawartości 2">
            <a:extLst>
              <a:ext uri="{FF2B5EF4-FFF2-40B4-BE49-F238E27FC236}">
                <a16:creationId xmlns:a16="http://schemas.microsoft.com/office/drawing/2014/main" id="{DDFB8DE0-F5FE-478A-88D2-FC5C6BB7FE02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pl-PL"/>
              <a:t>Kliknij, aby edytować style wzorca tekstu</a:t>
            </a:r>
          </a:p>
          <a:p>
            <a:pPr lvl="1"/>
            <a:r>
              <a:rPr lang="pl-PL"/>
              <a:t>Drugi poziom</a:t>
            </a:r>
          </a:p>
          <a:p>
            <a:pPr lvl="2"/>
            <a:r>
              <a:rPr lang="pl-PL"/>
              <a:t>Trzeci poziom</a:t>
            </a:r>
          </a:p>
          <a:p>
            <a:pPr lvl="3"/>
            <a:r>
              <a:rPr lang="pl-PL"/>
              <a:t>Czwarty poziom</a:t>
            </a:r>
          </a:p>
          <a:p>
            <a:pPr lvl="4"/>
            <a:r>
              <a:rPr lang="pl-PL"/>
              <a:t>Piąty poziom</a:t>
            </a:r>
          </a:p>
        </p:txBody>
      </p:sp>
      <p:sp>
        <p:nvSpPr>
          <p:cNvPr id="4" name="Symbol zastępczy zawartości 3">
            <a:extLst>
              <a:ext uri="{FF2B5EF4-FFF2-40B4-BE49-F238E27FC236}">
                <a16:creationId xmlns:a16="http://schemas.microsoft.com/office/drawing/2014/main" id="{229CE1C7-8406-48E1-9CC2-871E6572D47C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pl-PL"/>
              <a:t>Kliknij, aby edytować style wzorca tekstu</a:t>
            </a:r>
          </a:p>
          <a:p>
            <a:pPr lvl="1"/>
            <a:r>
              <a:rPr lang="pl-PL"/>
              <a:t>Drugi poziom</a:t>
            </a:r>
          </a:p>
          <a:p>
            <a:pPr lvl="2"/>
            <a:r>
              <a:rPr lang="pl-PL"/>
              <a:t>Trzeci poziom</a:t>
            </a:r>
          </a:p>
          <a:p>
            <a:pPr lvl="3"/>
            <a:r>
              <a:rPr lang="pl-PL"/>
              <a:t>Czwarty poziom</a:t>
            </a:r>
          </a:p>
          <a:p>
            <a:pPr lvl="4"/>
            <a:r>
              <a:rPr lang="pl-PL"/>
              <a:t>Piąty poziom</a:t>
            </a:r>
          </a:p>
        </p:txBody>
      </p:sp>
      <p:sp>
        <p:nvSpPr>
          <p:cNvPr id="5" name="Symbol zastępczy daty 4">
            <a:extLst>
              <a:ext uri="{FF2B5EF4-FFF2-40B4-BE49-F238E27FC236}">
                <a16:creationId xmlns:a16="http://schemas.microsoft.com/office/drawing/2014/main" id="{E3182CC2-71AA-478C-8F0C-46A11394FC0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6" name="Symbol zastępczy stopki 5">
            <a:extLst>
              <a:ext uri="{FF2B5EF4-FFF2-40B4-BE49-F238E27FC236}">
                <a16:creationId xmlns:a16="http://schemas.microsoft.com/office/drawing/2014/main" id="{F89FFD17-16FD-4E65-9C5F-31F1493269D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pl-PL"/>
              <a:t>https://www.inhort.pl/wp-content/uploads/2024/07/11.3_Raport_stan_pszczelarstwa_2023.pdf, data dostępu: 29.10.2024</a:t>
            </a:r>
          </a:p>
        </p:txBody>
      </p:sp>
      <p:sp>
        <p:nvSpPr>
          <p:cNvPr id="7" name="Symbol zastępczy numeru slajdu 6">
            <a:extLst>
              <a:ext uri="{FF2B5EF4-FFF2-40B4-BE49-F238E27FC236}">
                <a16:creationId xmlns:a16="http://schemas.microsoft.com/office/drawing/2014/main" id="{6CC9FD61-D63E-4722-B5C3-BFD265FAD51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83B9E80-89D7-44C4-A4D9-28AB729E2CEF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242063002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Porównani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>
            <a:extLst>
              <a:ext uri="{FF2B5EF4-FFF2-40B4-BE49-F238E27FC236}">
                <a16:creationId xmlns:a16="http://schemas.microsoft.com/office/drawing/2014/main" id="{053E0AA5-F9C4-4DF4-8354-1223361ED0B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pl-PL"/>
              <a:t>Kliknij, aby edytować styl</a:t>
            </a:r>
          </a:p>
        </p:txBody>
      </p:sp>
      <p:sp>
        <p:nvSpPr>
          <p:cNvPr id="3" name="Symbol zastępczy tekstu 2">
            <a:extLst>
              <a:ext uri="{FF2B5EF4-FFF2-40B4-BE49-F238E27FC236}">
                <a16:creationId xmlns:a16="http://schemas.microsoft.com/office/drawing/2014/main" id="{72960245-5CFF-4ECA-B496-57E5C0C57041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pl-PL"/>
              <a:t>Kliknij, aby edytować style wzorca tekstu</a:t>
            </a:r>
          </a:p>
        </p:txBody>
      </p:sp>
      <p:sp>
        <p:nvSpPr>
          <p:cNvPr id="4" name="Symbol zastępczy zawartości 3">
            <a:extLst>
              <a:ext uri="{FF2B5EF4-FFF2-40B4-BE49-F238E27FC236}">
                <a16:creationId xmlns:a16="http://schemas.microsoft.com/office/drawing/2014/main" id="{B5020E14-4503-4C1E-A414-BB111B4E2D7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pl-PL"/>
              <a:t>Kliknij, aby edytować style wzorca tekstu</a:t>
            </a:r>
          </a:p>
          <a:p>
            <a:pPr lvl="1"/>
            <a:r>
              <a:rPr lang="pl-PL"/>
              <a:t>Drugi poziom</a:t>
            </a:r>
          </a:p>
          <a:p>
            <a:pPr lvl="2"/>
            <a:r>
              <a:rPr lang="pl-PL"/>
              <a:t>Trzeci poziom</a:t>
            </a:r>
          </a:p>
          <a:p>
            <a:pPr lvl="3"/>
            <a:r>
              <a:rPr lang="pl-PL"/>
              <a:t>Czwarty poziom</a:t>
            </a:r>
          </a:p>
          <a:p>
            <a:pPr lvl="4"/>
            <a:r>
              <a:rPr lang="pl-PL"/>
              <a:t>Piąty poziom</a:t>
            </a:r>
          </a:p>
        </p:txBody>
      </p:sp>
      <p:sp>
        <p:nvSpPr>
          <p:cNvPr id="5" name="Symbol zastępczy tekstu 4">
            <a:extLst>
              <a:ext uri="{FF2B5EF4-FFF2-40B4-BE49-F238E27FC236}">
                <a16:creationId xmlns:a16="http://schemas.microsoft.com/office/drawing/2014/main" id="{F034EAE7-BCCA-47AA-AD6A-2E9DA639A5DB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pl-PL"/>
              <a:t>Kliknij, aby edytować style wzorca tekstu</a:t>
            </a:r>
          </a:p>
        </p:txBody>
      </p:sp>
      <p:sp>
        <p:nvSpPr>
          <p:cNvPr id="6" name="Symbol zastępczy zawartości 5">
            <a:extLst>
              <a:ext uri="{FF2B5EF4-FFF2-40B4-BE49-F238E27FC236}">
                <a16:creationId xmlns:a16="http://schemas.microsoft.com/office/drawing/2014/main" id="{96A1589A-2EC0-4248-A879-71E7476A70FA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pl-PL"/>
              <a:t>Kliknij, aby edytować style wzorca tekstu</a:t>
            </a:r>
          </a:p>
          <a:p>
            <a:pPr lvl="1"/>
            <a:r>
              <a:rPr lang="pl-PL"/>
              <a:t>Drugi poziom</a:t>
            </a:r>
          </a:p>
          <a:p>
            <a:pPr lvl="2"/>
            <a:r>
              <a:rPr lang="pl-PL"/>
              <a:t>Trzeci poziom</a:t>
            </a:r>
          </a:p>
          <a:p>
            <a:pPr lvl="3"/>
            <a:r>
              <a:rPr lang="pl-PL"/>
              <a:t>Czwarty poziom</a:t>
            </a:r>
          </a:p>
          <a:p>
            <a:pPr lvl="4"/>
            <a:r>
              <a:rPr lang="pl-PL"/>
              <a:t>Piąty poziom</a:t>
            </a:r>
          </a:p>
        </p:txBody>
      </p:sp>
      <p:sp>
        <p:nvSpPr>
          <p:cNvPr id="7" name="Symbol zastępczy daty 6">
            <a:extLst>
              <a:ext uri="{FF2B5EF4-FFF2-40B4-BE49-F238E27FC236}">
                <a16:creationId xmlns:a16="http://schemas.microsoft.com/office/drawing/2014/main" id="{81940A9C-58A3-4947-9E02-754514228DD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8" name="Symbol zastępczy stopki 7">
            <a:extLst>
              <a:ext uri="{FF2B5EF4-FFF2-40B4-BE49-F238E27FC236}">
                <a16:creationId xmlns:a16="http://schemas.microsoft.com/office/drawing/2014/main" id="{AD68645F-EA92-4950-A893-D1D09826E09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pl-PL"/>
              <a:t>https://www.inhort.pl/wp-content/uploads/2024/07/11.3_Raport_stan_pszczelarstwa_2023.pdf, data dostępu: 29.10.2024</a:t>
            </a:r>
          </a:p>
        </p:txBody>
      </p:sp>
      <p:sp>
        <p:nvSpPr>
          <p:cNvPr id="9" name="Symbol zastępczy numeru slajdu 8">
            <a:extLst>
              <a:ext uri="{FF2B5EF4-FFF2-40B4-BE49-F238E27FC236}">
                <a16:creationId xmlns:a16="http://schemas.microsoft.com/office/drawing/2014/main" id="{A8DB179C-F8D9-4887-A3D2-AF713697A81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83B9E80-89D7-44C4-A4D9-28AB729E2CEF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71351422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ylko tytu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>
            <a:extLst>
              <a:ext uri="{FF2B5EF4-FFF2-40B4-BE49-F238E27FC236}">
                <a16:creationId xmlns:a16="http://schemas.microsoft.com/office/drawing/2014/main" id="{7C0A955B-AF45-4399-BE93-1D9709F3502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l-PL"/>
              <a:t>Kliknij, aby edytować styl</a:t>
            </a:r>
          </a:p>
        </p:txBody>
      </p:sp>
      <p:sp>
        <p:nvSpPr>
          <p:cNvPr id="3" name="Symbol zastępczy daty 2">
            <a:extLst>
              <a:ext uri="{FF2B5EF4-FFF2-40B4-BE49-F238E27FC236}">
                <a16:creationId xmlns:a16="http://schemas.microsoft.com/office/drawing/2014/main" id="{1B5B6F6E-C28D-48F0-BBD6-B1C042124EF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4" name="Symbol zastępczy stopki 3">
            <a:extLst>
              <a:ext uri="{FF2B5EF4-FFF2-40B4-BE49-F238E27FC236}">
                <a16:creationId xmlns:a16="http://schemas.microsoft.com/office/drawing/2014/main" id="{7EE89A89-F1A6-4777-9496-39C5BDB081E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pl-PL"/>
              <a:t>https://www.inhort.pl/wp-content/uploads/2024/07/11.3_Raport_stan_pszczelarstwa_2023.pdf, data dostępu: 29.10.2024</a:t>
            </a:r>
          </a:p>
        </p:txBody>
      </p:sp>
      <p:sp>
        <p:nvSpPr>
          <p:cNvPr id="5" name="Symbol zastępczy numeru slajdu 4">
            <a:extLst>
              <a:ext uri="{FF2B5EF4-FFF2-40B4-BE49-F238E27FC236}">
                <a16:creationId xmlns:a16="http://schemas.microsoft.com/office/drawing/2014/main" id="{B129E108-BD26-429D-9A86-CCDEA8B3827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83B9E80-89D7-44C4-A4D9-28AB729E2CEF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169211532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Pust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ymbol zastępczy daty 1">
            <a:extLst>
              <a:ext uri="{FF2B5EF4-FFF2-40B4-BE49-F238E27FC236}">
                <a16:creationId xmlns:a16="http://schemas.microsoft.com/office/drawing/2014/main" id="{EB5513A0-C5A5-44A4-BFDD-F387CE9C121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3" name="Symbol zastępczy stopki 2">
            <a:extLst>
              <a:ext uri="{FF2B5EF4-FFF2-40B4-BE49-F238E27FC236}">
                <a16:creationId xmlns:a16="http://schemas.microsoft.com/office/drawing/2014/main" id="{6A669F88-9E41-48D4-9406-D2C433BD3BF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pl-PL"/>
              <a:t>https://www.inhort.pl/wp-content/uploads/2024/07/11.3_Raport_stan_pszczelarstwa_2023.pdf, data dostępu: 29.10.2024</a:t>
            </a:r>
          </a:p>
        </p:txBody>
      </p:sp>
      <p:sp>
        <p:nvSpPr>
          <p:cNvPr id="4" name="Symbol zastępczy numeru slajdu 3">
            <a:extLst>
              <a:ext uri="{FF2B5EF4-FFF2-40B4-BE49-F238E27FC236}">
                <a16:creationId xmlns:a16="http://schemas.microsoft.com/office/drawing/2014/main" id="{FC0B901A-F1BF-4124-8DD2-0908254E243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83B9E80-89D7-44C4-A4D9-28AB729E2CEF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7377538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Zawartość z podpise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>
            <a:extLst>
              <a:ext uri="{FF2B5EF4-FFF2-40B4-BE49-F238E27FC236}">
                <a16:creationId xmlns:a16="http://schemas.microsoft.com/office/drawing/2014/main" id="{5BE8E3F6-0340-4032-898E-28AB868D166E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pl-PL"/>
              <a:t>Kliknij, aby edytować styl</a:t>
            </a:r>
          </a:p>
        </p:txBody>
      </p:sp>
      <p:sp>
        <p:nvSpPr>
          <p:cNvPr id="3" name="Symbol zastępczy zawartości 2">
            <a:extLst>
              <a:ext uri="{FF2B5EF4-FFF2-40B4-BE49-F238E27FC236}">
                <a16:creationId xmlns:a16="http://schemas.microsoft.com/office/drawing/2014/main" id="{66B96976-9065-40BD-B584-135218E0F224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pl-PL"/>
              <a:t>Kliknij, aby edytować style wzorca tekstu</a:t>
            </a:r>
          </a:p>
          <a:p>
            <a:pPr lvl="1"/>
            <a:r>
              <a:rPr lang="pl-PL"/>
              <a:t>Drugi poziom</a:t>
            </a:r>
          </a:p>
          <a:p>
            <a:pPr lvl="2"/>
            <a:r>
              <a:rPr lang="pl-PL"/>
              <a:t>Trzeci poziom</a:t>
            </a:r>
          </a:p>
          <a:p>
            <a:pPr lvl="3"/>
            <a:r>
              <a:rPr lang="pl-PL"/>
              <a:t>Czwarty poziom</a:t>
            </a:r>
          </a:p>
          <a:p>
            <a:pPr lvl="4"/>
            <a:r>
              <a:rPr lang="pl-PL"/>
              <a:t>Piąty poziom</a:t>
            </a:r>
          </a:p>
        </p:txBody>
      </p:sp>
      <p:sp>
        <p:nvSpPr>
          <p:cNvPr id="4" name="Symbol zastępczy tekstu 3">
            <a:extLst>
              <a:ext uri="{FF2B5EF4-FFF2-40B4-BE49-F238E27FC236}">
                <a16:creationId xmlns:a16="http://schemas.microsoft.com/office/drawing/2014/main" id="{E8BE6CAC-62E1-4284-BEA1-82B6B1FCEB2F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pl-PL"/>
              <a:t>Kliknij, aby edytować style wzorca tekstu</a:t>
            </a:r>
          </a:p>
        </p:txBody>
      </p:sp>
      <p:sp>
        <p:nvSpPr>
          <p:cNvPr id="5" name="Symbol zastępczy daty 4">
            <a:extLst>
              <a:ext uri="{FF2B5EF4-FFF2-40B4-BE49-F238E27FC236}">
                <a16:creationId xmlns:a16="http://schemas.microsoft.com/office/drawing/2014/main" id="{9FB0C715-FA7E-4E1E-BBD2-4E718BEBD88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6" name="Symbol zastępczy stopki 5">
            <a:extLst>
              <a:ext uri="{FF2B5EF4-FFF2-40B4-BE49-F238E27FC236}">
                <a16:creationId xmlns:a16="http://schemas.microsoft.com/office/drawing/2014/main" id="{8820AEA4-3EB5-4EF5-88EE-B20F6B75027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pl-PL"/>
              <a:t>https://www.inhort.pl/wp-content/uploads/2024/07/11.3_Raport_stan_pszczelarstwa_2023.pdf, data dostępu: 29.10.2024</a:t>
            </a:r>
          </a:p>
        </p:txBody>
      </p:sp>
      <p:sp>
        <p:nvSpPr>
          <p:cNvPr id="7" name="Symbol zastępczy numeru slajdu 6">
            <a:extLst>
              <a:ext uri="{FF2B5EF4-FFF2-40B4-BE49-F238E27FC236}">
                <a16:creationId xmlns:a16="http://schemas.microsoft.com/office/drawing/2014/main" id="{27EE97CF-88C2-4F8B-ADEE-F30588431DB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83B9E80-89D7-44C4-A4D9-28AB729E2CEF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51087934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Obraz z podpise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>
            <a:extLst>
              <a:ext uri="{FF2B5EF4-FFF2-40B4-BE49-F238E27FC236}">
                <a16:creationId xmlns:a16="http://schemas.microsoft.com/office/drawing/2014/main" id="{B3E85895-84F0-4B16-913C-14CDEF445C9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pl-PL"/>
              <a:t>Kliknij, aby edytować styl</a:t>
            </a:r>
          </a:p>
        </p:txBody>
      </p:sp>
      <p:sp>
        <p:nvSpPr>
          <p:cNvPr id="3" name="Symbol zastępczy obrazu 2">
            <a:extLst>
              <a:ext uri="{FF2B5EF4-FFF2-40B4-BE49-F238E27FC236}">
                <a16:creationId xmlns:a16="http://schemas.microsoft.com/office/drawing/2014/main" id="{667DA125-72A6-4E7E-8391-BD7048311167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pl-PL"/>
          </a:p>
        </p:txBody>
      </p:sp>
      <p:sp>
        <p:nvSpPr>
          <p:cNvPr id="4" name="Symbol zastępczy tekstu 3">
            <a:extLst>
              <a:ext uri="{FF2B5EF4-FFF2-40B4-BE49-F238E27FC236}">
                <a16:creationId xmlns:a16="http://schemas.microsoft.com/office/drawing/2014/main" id="{70CC913E-D8F5-4966-924E-DDB62A04DDE4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pl-PL"/>
              <a:t>Kliknij, aby edytować style wzorca tekstu</a:t>
            </a:r>
          </a:p>
        </p:txBody>
      </p:sp>
      <p:sp>
        <p:nvSpPr>
          <p:cNvPr id="5" name="Symbol zastępczy daty 4">
            <a:extLst>
              <a:ext uri="{FF2B5EF4-FFF2-40B4-BE49-F238E27FC236}">
                <a16:creationId xmlns:a16="http://schemas.microsoft.com/office/drawing/2014/main" id="{36E88CB3-14D6-42AA-B8F8-47A4918DAF5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6" name="Symbol zastępczy stopki 5">
            <a:extLst>
              <a:ext uri="{FF2B5EF4-FFF2-40B4-BE49-F238E27FC236}">
                <a16:creationId xmlns:a16="http://schemas.microsoft.com/office/drawing/2014/main" id="{B84332A0-DDF0-4A0C-B6D1-9DBDF9FB730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pl-PL"/>
              <a:t>https://www.inhort.pl/wp-content/uploads/2024/07/11.3_Raport_stan_pszczelarstwa_2023.pdf, data dostępu: 29.10.2024</a:t>
            </a:r>
          </a:p>
        </p:txBody>
      </p:sp>
      <p:sp>
        <p:nvSpPr>
          <p:cNvPr id="7" name="Symbol zastępczy numeru slajdu 6">
            <a:extLst>
              <a:ext uri="{FF2B5EF4-FFF2-40B4-BE49-F238E27FC236}">
                <a16:creationId xmlns:a16="http://schemas.microsoft.com/office/drawing/2014/main" id="{32FF20D3-F291-4EE8-BDB1-FC21DB56A7A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83B9E80-89D7-44C4-A4D9-28AB729E2CEF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349881814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ymbol zastępczy tytułu 1">
            <a:extLst>
              <a:ext uri="{FF2B5EF4-FFF2-40B4-BE49-F238E27FC236}">
                <a16:creationId xmlns:a16="http://schemas.microsoft.com/office/drawing/2014/main" id="{D4B38745-7815-4347-B78C-1DEAA75B0AF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pl-PL"/>
              <a:t>Kliknij, aby edytować styl</a:t>
            </a:r>
          </a:p>
        </p:txBody>
      </p:sp>
      <p:sp>
        <p:nvSpPr>
          <p:cNvPr id="3" name="Symbol zastępczy tekstu 2">
            <a:extLst>
              <a:ext uri="{FF2B5EF4-FFF2-40B4-BE49-F238E27FC236}">
                <a16:creationId xmlns:a16="http://schemas.microsoft.com/office/drawing/2014/main" id="{7E810063-EC6B-4DDC-8049-98B50E554FC3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pl-PL"/>
              <a:t>Kliknij, aby edytować style wzorca tekstu</a:t>
            </a:r>
          </a:p>
          <a:p>
            <a:pPr lvl="1"/>
            <a:r>
              <a:rPr lang="pl-PL"/>
              <a:t>Drugi poziom</a:t>
            </a:r>
          </a:p>
          <a:p>
            <a:pPr lvl="2"/>
            <a:r>
              <a:rPr lang="pl-PL"/>
              <a:t>Trzeci poziom</a:t>
            </a:r>
          </a:p>
          <a:p>
            <a:pPr lvl="3"/>
            <a:r>
              <a:rPr lang="pl-PL"/>
              <a:t>Czwarty poziom</a:t>
            </a:r>
          </a:p>
          <a:p>
            <a:pPr lvl="4"/>
            <a:r>
              <a:rPr lang="pl-PL"/>
              <a:t>Piąty poziom</a:t>
            </a:r>
          </a:p>
        </p:txBody>
      </p:sp>
      <p:sp>
        <p:nvSpPr>
          <p:cNvPr id="4" name="Symbol zastępczy daty 3">
            <a:extLst>
              <a:ext uri="{FF2B5EF4-FFF2-40B4-BE49-F238E27FC236}">
                <a16:creationId xmlns:a16="http://schemas.microsoft.com/office/drawing/2014/main" id="{028A35BD-85DA-4B00-BAB8-34F9980D7DC0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pl-PL"/>
          </a:p>
        </p:txBody>
      </p:sp>
      <p:sp>
        <p:nvSpPr>
          <p:cNvPr id="5" name="Symbol zastępczy stopki 4">
            <a:extLst>
              <a:ext uri="{FF2B5EF4-FFF2-40B4-BE49-F238E27FC236}">
                <a16:creationId xmlns:a16="http://schemas.microsoft.com/office/drawing/2014/main" id="{110B0E8E-02D4-405C-8E2E-AC02240B1F18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r>
              <a:rPr lang="pl-PL"/>
              <a:t>https://www.inhort.pl/wp-content/uploads/2024/07/11.3_Raport_stan_pszczelarstwa_2023.pdf, data dostępu: 29.10.2024</a:t>
            </a:r>
          </a:p>
        </p:txBody>
      </p:sp>
      <p:sp>
        <p:nvSpPr>
          <p:cNvPr id="6" name="Symbol zastępczy numeru slajdu 5">
            <a:extLst>
              <a:ext uri="{FF2B5EF4-FFF2-40B4-BE49-F238E27FC236}">
                <a16:creationId xmlns:a16="http://schemas.microsoft.com/office/drawing/2014/main" id="{23DBAEB2-BC62-48E7-9398-006E79028056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83B9E80-89D7-44C4-A4D9-28AB729E2CEF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122386610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hf sldNum="0" hdr="0" dt="0"/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pl-PL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ytuł 3">
            <a:extLst>
              <a:ext uri="{FF2B5EF4-FFF2-40B4-BE49-F238E27FC236}">
                <a16:creationId xmlns:a16="http://schemas.microsoft.com/office/drawing/2014/main" id="{3DE6F1BA-CEA7-470E-B481-B53AC46C334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533524" y="365125"/>
            <a:ext cx="9820275" cy="1325563"/>
          </a:xfrm>
        </p:spPr>
        <p:txBody>
          <a:bodyPr/>
          <a:lstStyle/>
          <a:p>
            <a:r>
              <a:rPr lang="pl-PL" dirty="0"/>
              <a:t>Produkcja miodu a liczba pszczelarzy</a:t>
            </a:r>
          </a:p>
        </p:txBody>
      </p:sp>
      <p:graphicFrame>
        <p:nvGraphicFramePr>
          <p:cNvPr id="6" name="Tabela 6">
            <a:extLst>
              <a:ext uri="{FF2B5EF4-FFF2-40B4-BE49-F238E27FC236}">
                <a16:creationId xmlns:a16="http://schemas.microsoft.com/office/drawing/2014/main" id="{32D8EC75-96B3-4D9C-B9CB-F2C1907F4016}"/>
              </a:ext>
            </a:extLst>
          </p:cNvPr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2781840550"/>
              </p:ext>
            </p:extLst>
          </p:nvPr>
        </p:nvGraphicFramePr>
        <p:xfrm>
          <a:off x="1562100" y="1825625"/>
          <a:ext cx="9612693" cy="3953195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4428693">
                  <a:extLst>
                    <a:ext uri="{9D8B030D-6E8A-4147-A177-3AD203B41FA5}">
                      <a16:colId xmlns:a16="http://schemas.microsoft.com/office/drawing/2014/main" val="1646774353"/>
                    </a:ext>
                  </a:extLst>
                </a:gridCol>
                <a:gridCol w="2592000">
                  <a:extLst>
                    <a:ext uri="{9D8B030D-6E8A-4147-A177-3AD203B41FA5}">
                      <a16:colId xmlns:a16="http://schemas.microsoft.com/office/drawing/2014/main" val="3165423096"/>
                    </a:ext>
                  </a:extLst>
                </a:gridCol>
                <a:gridCol w="2592000">
                  <a:extLst>
                    <a:ext uri="{9D8B030D-6E8A-4147-A177-3AD203B41FA5}">
                      <a16:colId xmlns:a16="http://schemas.microsoft.com/office/drawing/2014/main" val="2207062085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800"/>
                        </a:spcAft>
                      </a:pPr>
                      <a:r>
                        <a:rPr lang="pl-PL" sz="3600" dirty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Województwo</a:t>
                      </a: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800"/>
                        </a:spcAft>
                      </a:pPr>
                      <a:r>
                        <a:rPr lang="pl-PL" sz="3600" dirty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Miód [tony]</a:t>
                      </a: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800"/>
                        </a:spcAft>
                      </a:pPr>
                      <a:r>
                        <a:rPr lang="pl-PL" sz="3600" dirty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Liczba pszczelarzy</a:t>
                      </a:r>
                    </a:p>
                  </a:txBody>
                  <a:tcPr marL="68580" marR="68580" marT="0" marB="0" anchor="ctr"/>
                </a:tc>
                <a:extLst>
                  <a:ext uri="{0D108BD9-81ED-4DB2-BD59-A6C34878D82A}">
                    <a16:rowId xmlns:a16="http://schemas.microsoft.com/office/drawing/2014/main" val="657865589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 algn="l">
                        <a:lnSpc>
                          <a:spcPct val="107000"/>
                        </a:lnSpc>
                        <a:spcAft>
                          <a:spcPts val="800"/>
                        </a:spcAft>
                      </a:pPr>
                      <a:r>
                        <a:rPr lang="pl-PL" sz="3600" dirty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Lubelskie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07000"/>
                        </a:lnSpc>
                        <a:spcAft>
                          <a:spcPts val="800"/>
                        </a:spcAft>
                      </a:pPr>
                      <a:r>
                        <a:rPr lang="pl-PL" sz="3600" dirty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4015,4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07000"/>
                        </a:lnSpc>
                        <a:spcAft>
                          <a:spcPts val="800"/>
                        </a:spcAft>
                      </a:pPr>
                      <a:r>
                        <a:rPr lang="pl-PL" sz="3600" dirty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9822</a:t>
                      </a:r>
                    </a:p>
                  </a:txBody>
                  <a:tcPr marL="68580" marR="68580" marT="0" marB="0"/>
                </a:tc>
                <a:extLst>
                  <a:ext uri="{0D108BD9-81ED-4DB2-BD59-A6C34878D82A}">
                    <a16:rowId xmlns:a16="http://schemas.microsoft.com/office/drawing/2014/main" val="2006089786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 algn="l">
                        <a:lnSpc>
                          <a:spcPct val="107000"/>
                        </a:lnSpc>
                        <a:spcAft>
                          <a:spcPts val="800"/>
                        </a:spcAft>
                      </a:pPr>
                      <a:r>
                        <a:rPr lang="pl-PL" sz="3600" dirty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Wielkopolskie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07000"/>
                        </a:lnSpc>
                        <a:spcAft>
                          <a:spcPts val="800"/>
                        </a:spcAft>
                      </a:pPr>
                      <a:r>
                        <a:rPr lang="pl-PL" sz="3600" dirty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2932,2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07000"/>
                        </a:lnSpc>
                        <a:spcAft>
                          <a:spcPts val="800"/>
                        </a:spcAft>
                      </a:pPr>
                      <a:r>
                        <a:rPr lang="pl-PL" sz="3600" dirty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7536</a:t>
                      </a:r>
                    </a:p>
                  </a:txBody>
                  <a:tcPr marL="68580" marR="68580" marT="0" marB="0"/>
                </a:tc>
                <a:extLst>
                  <a:ext uri="{0D108BD9-81ED-4DB2-BD59-A6C34878D82A}">
                    <a16:rowId xmlns:a16="http://schemas.microsoft.com/office/drawing/2014/main" val="2788334154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 algn="l">
                        <a:lnSpc>
                          <a:spcPct val="107000"/>
                        </a:lnSpc>
                        <a:spcAft>
                          <a:spcPts val="800"/>
                        </a:spcAft>
                      </a:pPr>
                      <a:r>
                        <a:rPr lang="pl-PL" sz="3600" dirty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Warmińsko-mazurskie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07000"/>
                        </a:lnSpc>
                        <a:spcAft>
                          <a:spcPts val="800"/>
                        </a:spcAft>
                      </a:pPr>
                      <a:r>
                        <a:rPr lang="pl-PL" sz="3600" dirty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2666,8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07000"/>
                        </a:lnSpc>
                        <a:spcAft>
                          <a:spcPts val="800"/>
                        </a:spcAft>
                      </a:pPr>
                      <a:r>
                        <a:rPr lang="pl-PL" sz="3600" dirty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4965</a:t>
                      </a:r>
                    </a:p>
                  </a:txBody>
                  <a:tcPr marL="68580" marR="68580" marT="0" marB="0"/>
                </a:tc>
                <a:extLst>
                  <a:ext uri="{0D108BD9-81ED-4DB2-BD59-A6C34878D82A}">
                    <a16:rowId xmlns:a16="http://schemas.microsoft.com/office/drawing/2014/main" val="1501667714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 algn="l">
                        <a:lnSpc>
                          <a:spcPct val="107000"/>
                        </a:lnSpc>
                        <a:spcAft>
                          <a:spcPts val="800"/>
                        </a:spcAft>
                      </a:pPr>
                      <a:r>
                        <a:rPr lang="pl-PL" sz="3600" dirty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Lubuskie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07000"/>
                        </a:lnSpc>
                        <a:spcAft>
                          <a:spcPts val="800"/>
                        </a:spcAft>
                      </a:pPr>
                      <a:r>
                        <a:rPr lang="pl-PL" sz="3600" dirty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1840,0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07000"/>
                        </a:lnSpc>
                        <a:spcAft>
                          <a:spcPts val="800"/>
                        </a:spcAft>
                      </a:pPr>
                      <a:r>
                        <a:rPr lang="pl-PL" sz="3600" dirty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2671</a:t>
                      </a:r>
                    </a:p>
                  </a:txBody>
                  <a:tcPr marL="68580" marR="68580" marT="0" marB="0"/>
                </a:tc>
                <a:extLst>
                  <a:ext uri="{0D108BD9-81ED-4DB2-BD59-A6C34878D82A}">
                    <a16:rowId xmlns:a16="http://schemas.microsoft.com/office/drawing/2014/main" val="3528479998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 algn="l">
                        <a:lnSpc>
                          <a:spcPct val="107000"/>
                        </a:lnSpc>
                        <a:spcAft>
                          <a:spcPts val="800"/>
                        </a:spcAft>
                      </a:pPr>
                      <a:r>
                        <a:rPr lang="pl-PL" sz="3600" dirty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Mazowieckie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07000"/>
                        </a:lnSpc>
                        <a:spcAft>
                          <a:spcPts val="800"/>
                        </a:spcAft>
                      </a:pPr>
                      <a:r>
                        <a:rPr lang="pl-PL" sz="3600" dirty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1824,4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07000"/>
                        </a:lnSpc>
                        <a:spcAft>
                          <a:spcPts val="800"/>
                        </a:spcAft>
                      </a:pPr>
                      <a:r>
                        <a:rPr lang="pl-PL" sz="3600" dirty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7492</a:t>
                      </a:r>
                    </a:p>
                  </a:txBody>
                  <a:tcPr marL="68580" marR="68580" marT="0" marB="0"/>
                </a:tc>
                <a:extLst>
                  <a:ext uri="{0D108BD9-81ED-4DB2-BD59-A6C34878D82A}">
                    <a16:rowId xmlns:a16="http://schemas.microsoft.com/office/drawing/2014/main" val="3194907446"/>
                  </a:ext>
                </a:extLst>
              </a:tr>
            </a:tbl>
          </a:graphicData>
        </a:graphic>
      </p:graphicFrame>
      <p:sp>
        <p:nvSpPr>
          <p:cNvPr id="8" name="Symbol zastępczy stopki 7">
            <a:extLst>
              <a:ext uri="{FF2B5EF4-FFF2-40B4-BE49-F238E27FC236}">
                <a16:creationId xmlns:a16="http://schemas.microsoft.com/office/drawing/2014/main" id="{2FAA1A2F-DCCA-41C5-9684-07423D728ED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>
          <a:xfrm>
            <a:off x="838199" y="6356350"/>
            <a:ext cx="9744075" cy="365125"/>
          </a:xfrm>
        </p:spPr>
        <p:txBody>
          <a:bodyPr/>
          <a:lstStyle/>
          <a:p>
            <a:r>
              <a:rPr lang="pl-PL"/>
              <a:t>https://www.inhort.pl/wp-content/uploads/2024/07/11.3_Raport_stan_pszczelarstwa_2023.pdf, data dostępu: 29.10.2024</a:t>
            </a:r>
            <a:endParaRPr lang="pl-PL" dirty="0"/>
          </a:p>
        </p:txBody>
      </p:sp>
      <p:sp>
        <p:nvSpPr>
          <p:cNvPr id="10" name="Prostokąt 5">
            <a:extLst>
              <a:ext uri="{FF2B5EF4-FFF2-40B4-BE49-F238E27FC236}">
                <a16:creationId xmlns:a16="http://schemas.microsoft.com/office/drawing/2014/main" id="{CBEC1F96-9C3C-4DCC-ADEA-0001FD8D7EA3}"/>
              </a:ext>
            </a:extLst>
          </p:cNvPr>
          <p:cNvSpPr/>
          <p:nvPr/>
        </p:nvSpPr>
        <p:spPr>
          <a:xfrm>
            <a:off x="1547798" y="5204804"/>
            <a:ext cx="9641295" cy="591422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/>
          </a:p>
        </p:txBody>
      </p:sp>
      <p:sp>
        <p:nvSpPr>
          <p:cNvPr id="12" name="Prostokąt 4">
            <a:extLst>
              <a:ext uri="{FF2B5EF4-FFF2-40B4-BE49-F238E27FC236}">
                <a16:creationId xmlns:a16="http://schemas.microsoft.com/office/drawing/2014/main" id="{10434A60-8F3C-4080-91D0-D213246F77A8}"/>
              </a:ext>
            </a:extLst>
          </p:cNvPr>
          <p:cNvSpPr/>
          <p:nvPr/>
        </p:nvSpPr>
        <p:spPr>
          <a:xfrm>
            <a:off x="1533498" y="4639032"/>
            <a:ext cx="9641295" cy="601500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/>
          </a:p>
        </p:txBody>
      </p:sp>
      <p:sp>
        <p:nvSpPr>
          <p:cNvPr id="11" name="Prostokąt 3">
            <a:extLst>
              <a:ext uri="{FF2B5EF4-FFF2-40B4-BE49-F238E27FC236}">
                <a16:creationId xmlns:a16="http://schemas.microsoft.com/office/drawing/2014/main" id="{8C08112B-133E-4C94-A7B3-192B926C546E}"/>
              </a:ext>
            </a:extLst>
          </p:cNvPr>
          <p:cNvSpPr/>
          <p:nvPr/>
        </p:nvSpPr>
        <p:spPr>
          <a:xfrm>
            <a:off x="1533498" y="4078908"/>
            <a:ext cx="9641295" cy="601500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/>
          </a:p>
        </p:txBody>
      </p:sp>
      <p:sp>
        <p:nvSpPr>
          <p:cNvPr id="2" name="Prostokąt 2">
            <a:extLst>
              <a:ext uri="{FF2B5EF4-FFF2-40B4-BE49-F238E27FC236}">
                <a16:creationId xmlns:a16="http://schemas.microsoft.com/office/drawing/2014/main" id="{DE7CBD41-E3A0-4EE8-ABF6-691E0FD9FD67}"/>
              </a:ext>
            </a:extLst>
          </p:cNvPr>
          <p:cNvSpPr/>
          <p:nvPr/>
        </p:nvSpPr>
        <p:spPr>
          <a:xfrm>
            <a:off x="1533498" y="3536648"/>
            <a:ext cx="9641295" cy="542260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/>
          </a:p>
        </p:txBody>
      </p:sp>
      <p:sp>
        <p:nvSpPr>
          <p:cNvPr id="14" name="Prostokąt 1">
            <a:extLst>
              <a:ext uri="{FF2B5EF4-FFF2-40B4-BE49-F238E27FC236}">
                <a16:creationId xmlns:a16="http://schemas.microsoft.com/office/drawing/2014/main" id="{030460C1-8952-4638-9DE5-0F8E22918790}"/>
              </a:ext>
            </a:extLst>
          </p:cNvPr>
          <p:cNvSpPr/>
          <p:nvPr/>
        </p:nvSpPr>
        <p:spPr>
          <a:xfrm>
            <a:off x="1562100" y="2985456"/>
            <a:ext cx="9641295" cy="591422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1746272943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xit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 additive="base">
                                        <p:cTn id="6" dur="4000"/>
                                        <p:tgtEl>
                                          <p:spTgt spid="1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7" dur="4000"/>
                                        <p:tgtEl>
                                          <p:spTgt spid="1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0">
                                          <p:val>
                                            <p:strVal val="1+ppt_h/2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8" dur="1" fill="hold">
                                          <p:stCondLst>
                                            <p:cond delay="3999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xit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 additive="base">
                                        <p:cTn id="12" dur="4000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3" dur="4000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0">
                                          <p:val>
                                            <p:strVal val="1+ppt_h/2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3999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xit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 additive="base">
                                        <p:cTn id="18" dur="4000"/>
                                        <p:tgtEl>
                                          <p:spTgt spid="1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9" dur="4000"/>
                                        <p:tgtEl>
                                          <p:spTgt spid="1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0">
                                          <p:val>
                                            <p:strVal val="1+ppt_h/2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3999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2" presetClass="exit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 additive="base">
                                        <p:cTn id="24" dur="4000"/>
                                        <p:tgtEl>
                                          <p:spTgt spid="1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5" dur="4000"/>
                                        <p:tgtEl>
                                          <p:spTgt spid="1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0">
                                          <p:val>
                                            <p:strVal val="1+ppt_h/2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3999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2" presetClass="exit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 additive="base">
                                        <p:cTn id="30" dur="4000"/>
                                        <p:tgtEl>
                                          <p:spTgt spid="1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1" dur="4000"/>
                                        <p:tgtEl>
                                          <p:spTgt spid="1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0">
                                          <p:val>
                                            <p:strVal val="1+ppt_h/2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32" dur="1" fill="hold">
                                          <p:stCondLst>
                                            <p:cond delay="3999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0" grpId="0" animBg="1"/>
      <p:bldP spid="12" grpId="0" animBg="1"/>
      <p:bldP spid="11" grpId="0" animBg="1"/>
      <p:bldP spid="2" grpId="0" animBg="1"/>
      <p:bldP spid="14" grpId="0" animBg="1"/>
    </p:bldLst>
  </p:timing>
</p:sld>
</file>

<file path=ppt/theme/theme1.xml><?xml version="1.0" encoding="utf-8"?>
<a:theme xmlns:a="http://schemas.openxmlformats.org/drawingml/2006/main" name="Motyw pakietu Office">
  <a:themeElements>
    <a:clrScheme name="Pakiet 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Pakiet 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Pakiet 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Motyw pakietu Office">
  <a:themeElements>
    <a:clrScheme name="Pakiet 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Pakiet 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Pakiet 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215</TotalTime>
  <Words>55</Words>
  <Application>Microsoft Office PowerPoint</Application>
  <PresentationFormat>Panoramiczny</PresentationFormat>
  <Paragraphs>20</Paragraphs>
  <Slides>1</Slides>
  <Notes>0</Notes>
  <HiddenSlides>0</HiddenSlides>
  <MMClips>0</MMClips>
  <ScaleCrop>false</ScaleCrop>
  <HeadingPairs>
    <vt:vector size="6" baseType="variant">
      <vt:variant>
        <vt:lpstr>Używane czcionki</vt:lpstr>
      </vt:variant>
      <vt:variant>
        <vt:i4>3</vt:i4>
      </vt:variant>
      <vt:variant>
        <vt:lpstr>Motyw</vt:lpstr>
      </vt:variant>
      <vt:variant>
        <vt:i4>1</vt:i4>
      </vt:variant>
      <vt:variant>
        <vt:lpstr>Tytuły slajdów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Motyw pakietu Office</vt:lpstr>
      <vt:lpstr>Produkcja miodu a liczba pszczelarzy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Produkcja miodu a liczba pszczelarzy</dc:title>
  <dc:creator>Uzytkownik</dc:creator>
  <cp:lastModifiedBy>Uzytkownik</cp:lastModifiedBy>
  <cp:revision>30</cp:revision>
  <dcterms:created xsi:type="dcterms:W3CDTF">2025-02-18T10:49:55Z</dcterms:created>
  <dcterms:modified xsi:type="dcterms:W3CDTF">2025-05-02T20:44:42Z</dcterms:modified>
</cp:coreProperties>
</file>

<file path=docProps/thumbnail.jpeg>
</file>